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62" r:id="rId4"/>
    <p:sldId id="263" r:id="rId5"/>
    <p:sldId id="261" r:id="rId6"/>
    <p:sldId id="259" r:id="rId7"/>
    <p:sldId id="265" r:id="rId8"/>
    <p:sldId id="266" r:id="rId9"/>
    <p:sldId id="258" r:id="rId10"/>
    <p:sldId id="26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4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2314F-0312-4B4B-A229-3323E61EBFC3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F9D75-8B86-4121-8C5A-489F76942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610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F9D75-8B86-4121-8C5A-489F769427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457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F9D75-8B86-4121-8C5A-489F769427F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221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77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582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43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661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480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31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558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478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20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38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98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1B6E3-AC18-4763-BDB7-5C93A632CE52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82ED4-7246-4712-BAFB-6C6261002C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39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840" y="1897381"/>
            <a:ext cx="7391400" cy="2422208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atin typeface="Comic Sans MS" panose="030F0702030302020204" pitchFamily="66" charset="0"/>
              </a:rPr>
              <a:t>Способы </a:t>
            </a:r>
            <a:r>
              <a:rPr lang="ru-RU" sz="6000" dirty="0">
                <a:latin typeface="Comic Sans MS" panose="030F0702030302020204" pitchFamily="66" charset="0"/>
              </a:rPr>
              <a:t>торможения </a:t>
            </a:r>
            <a:r>
              <a:rPr lang="ru-RU" sz="6000" dirty="0" smtClean="0">
                <a:latin typeface="Comic Sans MS" panose="030F0702030302020204" pitchFamily="66" charset="0"/>
              </a:rPr>
              <a:t/>
            </a:r>
            <a:br>
              <a:rPr lang="ru-RU" sz="6000" dirty="0" smtClean="0">
                <a:latin typeface="Comic Sans MS" panose="030F0702030302020204" pitchFamily="66" charset="0"/>
              </a:rPr>
            </a:br>
            <a:r>
              <a:rPr lang="ru-RU" sz="6000" dirty="0" smtClean="0">
                <a:latin typeface="Comic Sans MS" panose="030F0702030302020204" pitchFamily="66" charset="0"/>
              </a:rPr>
              <a:t>на </a:t>
            </a:r>
            <a:r>
              <a:rPr lang="ru-RU" sz="6000" dirty="0">
                <a:latin typeface="Comic Sans MS" panose="030F0702030302020204" pitchFamily="66" charset="0"/>
              </a:rPr>
              <a:t>лыжах</a:t>
            </a:r>
          </a:p>
        </p:txBody>
      </p:sp>
    </p:spTree>
    <p:extLst>
      <p:ext uri="{BB962C8B-B14F-4D97-AF65-F5344CB8AC3E}">
        <p14:creationId xmlns:p14="http://schemas.microsoft.com/office/powerpoint/2010/main" val="4570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60" y="480060"/>
            <a:ext cx="5265420" cy="59436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+mn-lt"/>
              </a:rPr>
              <a:t>	Лыжный спорт — один из самых распространенных в зимнее время года.  </a:t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	Для успешного прохождения дистанции нужно не только научиться стоять на этом спортивном инвентаре и двигаться, необходимо узнать, как правильно тормозить на лыжах, и довести этот навык до уровня рефлексов. 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89320" y="480060"/>
            <a:ext cx="5600700" cy="5943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500" dirty="0" smtClean="0"/>
              <a:t>Торможение при спусках —вынужденная мера для снижения скорости. </a:t>
            </a:r>
          </a:p>
          <a:p>
            <a:pPr marL="0" indent="0">
              <a:buNone/>
            </a:pPr>
            <a:r>
              <a:rPr lang="ru-RU" sz="3500" dirty="0"/>
              <a:t>	</a:t>
            </a:r>
            <a:r>
              <a:rPr lang="ru-RU" sz="3500" dirty="0" smtClean="0"/>
              <a:t>Обычно спортсмены-лыжники проходят трассу без торможений. К торможениям приходится прибегать в случае появления неожиданного препятствия, падения впереди идущего участника, помехи зрителей, из-за плохой подготовки трассы или при недостаточном уровне подготовленности спортсмена.</a:t>
            </a:r>
          </a:p>
        </p:txBody>
      </p:sp>
    </p:spTree>
    <p:extLst>
      <p:ext uri="{BB962C8B-B14F-4D97-AF65-F5344CB8AC3E}">
        <p14:creationId xmlns:p14="http://schemas.microsoft.com/office/powerpoint/2010/main" val="22806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685"/>
            <a:ext cx="10515600" cy="96075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Comic Sans MS" panose="030F0702030302020204" pitchFamily="66" charset="0"/>
              </a:rPr>
              <a:t>Торможение полукругом (упором)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7720" y="1234440"/>
            <a:ext cx="10515600" cy="54406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	В данном случае остановка спортсмена происходит с применением одной лыжи, за счет чего постепенно снижается скорость передвижения. В ходе выполнения этого правила пятка одной из лыж отводится в сторону,</a:t>
            </a:r>
            <a:br>
              <a:rPr lang="ru-RU" sz="3600" dirty="0" smtClean="0"/>
            </a:br>
            <a:r>
              <a:rPr lang="ru-RU" sz="3600" dirty="0" smtClean="0"/>
              <a:t>образуя определенный</a:t>
            </a:r>
            <a:br>
              <a:rPr lang="ru-RU" sz="3600" dirty="0" smtClean="0"/>
            </a:br>
            <a:r>
              <a:rPr lang="ru-RU" sz="3600" dirty="0" smtClean="0"/>
              <a:t>угол и кант, за счет чего</a:t>
            </a:r>
            <a:br>
              <a:rPr lang="ru-RU" sz="3600" dirty="0" smtClean="0"/>
            </a:br>
            <a:r>
              <a:rPr lang="ru-RU" sz="3600" dirty="0" smtClean="0"/>
              <a:t>происходит</a:t>
            </a:r>
            <a:r>
              <a:rPr lang="ru-RU" sz="3600" dirty="0" smtClean="0"/>
              <a:t> </a:t>
            </a:r>
            <a:r>
              <a:rPr lang="ru-RU" sz="3600" dirty="0" smtClean="0"/>
              <a:t>замедление.</a:t>
            </a:r>
            <a:br>
              <a:rPr lang="ru-RU" sz="3600" dirty="0" smtClean="0"/>
            </a:br>
            <a:r>
              <a:rPr lang="ru-RU" sz="3600" dirty="0" smtClean="0"/>
              <a:t>Следует отметить, что</a:t>
            </a:r>
            <a:br>
              <a:rPr lang="ru-RU" sz="3600" dirty="0" smtClean="0"/>
            </a:br>
            <a:r>
              <a:rPr lang="ru-RU" sz="3600" dirty="0" smtClean="0"/>
              <a:t>носки лыж при этом</a:t>
            </a:r>
            <a:br>
              <a:rPr lang="ru-RU" sz="3600" dirty="0" smtClean="0"/>
            </a:br>
            <a:r>
              <a:rPr lang="ru-RU" sz="3600" dirty="0" smtClean="0"/>
              <a:t>находятся на одном уровне.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010" y="3263265"/>
            <a:ext cx="4740310" cy="359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52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075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Comic Sans MS" panose="030F0702030302020204" pitchFamily="66" charset="0"/>
              </a:rPr>
              <a:t>Торможение плугом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791936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/>
              <a:t>	</a:t>
            </a:r>
            <a:r>
              <a:rPr lang="ru-RU" sz="3600" dirty="0" smtClean="0"/>
              <a:t>Если спортсмену предстоит спускаться по сбитому снегу на прямом спуске, то этот вариант подойдет идеально. Для торможения потребуется развести пятки в сторону. Ни в коем случае не скрещивайте ноги. Достаточно равномерно распределить вес тела и поставить лыжи на внутреннюю поверхность ребра.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C02D67-E1E4-4ABC-8E1C-B524A0E76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66" y="2286794"/>
            <a:ext cx="235783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94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9660" y="365125"/>
            <a:ext cx="9906000" cy="96075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anose="030F0702030302020204" pitchFamily="66" charset="0"/>
              </a:rPr>
              <a:t>Торможение боковым соскальзыванием на лыжах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320" y="1802764"/>
            <a:ext cx="6385560" cy="46208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	</a:t>
            </a:r>
            <a:r>
              <a:rPr lang="ru-RU" sz="3600" dirty="0" smtClean="0"/>
              <a:t>Этот вариант замедления скорости передвижения лыжника применим только на крутых склонах. Используя этот способ торможения, необходимо поставить снаряжение поперек спуска. При этом важно делать упор на верхние канты.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27EF84-4883-4C8A-8640-17ECBDE36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80" y="2284338"/>
            <a:ext cx="4629912" cy="343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4080" y="342265"/>
            <a:ext cx="7642860" cy="96075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anose="030F0702030302020204" pitchFamily="66" charset="0"/>
              </a:rPr>
              <a:t>Остановка с помощью сведения и разведения ног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5996940" cy="45751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	</a:t>
            </a:r>
            <a:r>
              <a:rPr lang="ru-RU" sz="3600" dirty="0" smtClean="0"/>
              <a:t>В этом случае остановка будет происходить плавно. Для этого следует разводить и сводить ноги, ставя их при этом на внутреннее ребро. Лучше всего тормозить данным способом, если на пути не возникает никаких преград и препятствий.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A4D8BF-0DC3-4DD7-B80C-AF09926A2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60" y="2509148"/>
            <a:ext cx="5036820" cy="320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95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1560" y="273685"/>
            <a:ext cx="6774180" cy="96075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anose="030F0702030302020204" pitchFamily="66" charset="0"/>
              </a:rPr>
              <a:t>Торможение падением</a:t>
            </a:r>
            <a:br>
              <a:rPr lang="ru-RU" dirty="0" smtClean="0">
                <a:latin typeface="Comic Sans MS" panose="030F0702030302020204" pitchFamily="66" charset="0"/>
              </a:rPr>
            </a:br>
            <a:r>
              <a:rPr lang="ru-RU" dirty="0" smtClean="0">
                <a:latin typeface="Comic Sans MS" panose="030F0702030302020204" pitchFamily="66" charset="0"/>
              </a:rPr>
              <a:t>на лыжах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8124"/>
            <a:ext cx="8145780" cy="5166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400" dirty="0" smtClean="0"/>
              <a:t>	</a:t>
            </a:r>
            <a:r>
              <a:rPr lang="ru-RU" sz="3400" dirty="0" smtClean="0"/>
              <a:t>В случае если на пути спортсмена возникло препятствие, то для резкой остановки можно прибегнуть к падению.</a:t>
            </a:r>
            <a:br>
              <a:rPr lang="ru-RU" sz="3400" dirty="0" smtClean="0"/>
            </a:br>
            <a:r>
              <a:rPr lang="ru-RU" sz="3400" dirty="0" smtClean="0"/>
              <a:t>В ходе  этого метода торможения необходимо правильно упасть. Чтобы исключить завороты и заносы, рекомендуется присесть, расположить лыжи поперек спуска, палки направить назад, крепко удерживая их в руках. Падать нужно строго в сторону, боком.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740" y="1"/>
            <a:ext cx="2681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30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501" y="1825625"/>
            <a:ext cx="107823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/>
              <a:t>	</a:t>
            </a:r>
            <a:r>
              <a:rPr lang="ru-RU" sz="3200" dirty="0" smtClean="0"/>
              <a:t>В случае если спортсмену не удается снизить скорость передвижения на лыжах стандартными способами, то в ход могут пойти палки. Важно правильно </a:t>
            </a:r>
            <a:br>
              <a:rPr lang="ru-RU" sz="3200" dirty="0" smtClean="0"/>
            </a:br>
            <a:r>
              <a:rPr lang="ru-RU" sz="3200" dirty="0" smtClean="0"/>
              <a:t>использовать их при торможении </a:t>
            </a:r>
            <a:br>
              <a:rPr lang="ru-RU" sz="3200" dirty="0" smtClean="0"/>
            </a:br>
            <a:r>
              <a:rPr lang="ru-RU" sz="3200" dirty="0" smtClean="0"/>
              <a:t>чтобы не получить травмы и не </a:t>
            </a:r>
            <a:br>
              <a:rPr lang="ru-RU" sz="3200" dirty="0" smtClean="0"/>
            </a:br>
            <a:r>
              <a:rPr lang="ru-RU" sz="3200" dirty="0" smtClean="0"/>
              <a:t>нанести их окружающим. Снижение </a:t>
            </a:r>
            <a:br>
              <a:rPr lang="ru-RU" sz="3200" dirty="0" smtClean="0"/>
            </a:br>
            <a:r>
              <a:rPr lang="ru-RU" sz="3200" dirty="0" smtClean="0"/>
              <a:t>скорости достигается путем работы </a:t>
            </a:r>
            <a:br>
              <a:rPr lang="ru-RU" sz="3200" dirty="0" smtClean="0"/>
            </a:br>
            <a:r>
              <a:rPr lang="ru-RU" sz="3200" dirty="0" smtClean="0"/>
              <a:t>рук: необходимо активно прижимать </a:t>
            </a:r>
            <a:br>
              <a:rPr lang="ru-RU" sz="3200" dirty="0" smtClean="0"/>
            </a:br>
            <a:r>
              <a:rPr lang="ru-RU" sz="3200" dirty="0" smtClean="0"/>
              <a:t>палки к снегу кольцами рядом с</a:t>
            </a:r>
            <a:br>
              <a:rPr lang="ru-RU" sz="3200" dirty="0" smtClean="0"/>
            </a:br>
            <a:r>
              <a:rPr lang="ru-RU" sz="3200" dirty="0" smtClean="0"/>
              <a:t>корпусом.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057" y="2896712"/>
            <a:ext cx="4429125" cy="3280251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04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anose="030F0702030302020204" pitchFamily="66" charset="0"/>
              </a:rPr>
              <a:t>Техника торможения на </a:t>
            </a:r>
            <a:br>
              <a:rPr lang="ru-RU" dirty="0" smtClean="0">
                <a:latin typeface="Comic Sans MS" panose="030F0702030302020204" pitchFamily="66" charset="0"/>
              </a:rPr>
            </a:br>
            <a:r>
              <a:rPr lang="ru-RU" dirty="0" smtClean="0">
                <a:latin typeface="Comic Sans MS" panose="030F0702030302020204" pitchFamily="66" charset="0"/>
              </a:rPr>
              <a:t>лыжах с помощью палок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68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03121"/>
            <a:ext cx="105156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smtClean="0"/>
              <a:t>	Бывают </a:t>
            </a:r>
            <a:r>
              <a:rPr lang="ru-RU" sz="3600" dirty="0" smtClean="0"/>
              <a:t>случаи, когда спортсмену требуется резко остановиться во избежание серьезных проблем и травм. Для этого прибегают к экстренному торможению. В подобных случаях выполняют резкий разворот поперек спуска, устанавливая при этом лыжи ребром.</a:t>
            </a:r>
            <a:endParaRPr lang="ru-RU" sz="3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Comic Sans MS" panose="030F0702030302020204" pitchFamily="66" charset="0"/>
              </a:rPr>
              <a:t>Экстренное торможение на лыжах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567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840" y="1897381"/>
            <a:ext cx="7391400" cy="2422208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atin typeface="Comic Sans MS" panose="030F0702030302020204" pitchFamily="66" charset="0"/>
              </a:rPr>
              <a:t>Спасибо за внимание!</a:t>
            </a:r>
            <a:endParaRPr lang="ru-RU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1610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46</Words>
  <Application>Microsoft Office PowerPoint</Application>
  <PresentationFormat>Широкоэкранный</PresentationFormat>
  <Paragraphs>21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Тема Office</vt:lpstr>
      <vt:lpstr>Способы торможения  на лыжах</vt:lpstr>
      <vt:lpstr> Лыжный спорт — один из самых распространенных в зимнее время года.    Для успешного прохождения дистанции нужно не только научиться стоять на этом спортивном инвентаре и двигаться, необходимо узнать, как правильно тормозить на лыжах, и довести этот навык до уровня рефлексов. </vt:lpstr>
      <vt:lpstr>Торможение полукругом (упором)</vt:lpstr>
      <vt:lpstr>Торможение плугом</vt:lpstr>
      <vt:lpstr>Торможение боковым соскальзыванием на лыжах</vt:lpstr>
      <vt:lpstr>Остановка с помощью сведения и разведения ног</vt:lpstr>
      <vt:lpstr>Торможение падением на лыжах</vt:lpstr>
      <vt:lpstr>Техника торможения на  лыжах с помощью палок</vt:lpstr>
      <vt:lpstr>Экстренное торможение на лыжах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торможения  на лыжах</dc:title>
  <dc:creator>Пользователь Windows</dc:creator>
  <cp:lastModifiedBy>Пользователь Windows</cp:lastModifiedBy>
  <cp:revision>4</cp:revision>
  <dcterms:created xsi:type="dcterms:W3CDTF">2020-05-21T11:20:38Z</dcterms:created>
  <dcterms:modified xsi:type="dcterms:W3CDTF">2020-05-21T11:49:54Z</dcterms:modified>
</cp:coreProperties>
</file>